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Roboto Condensed"/>
      <p:regular r:id="rId19"/>
      <p:bold r:id="rId20"/>
      <p:italic r:id="rId21"/>
      <p:boldItalic r:id="rId22"/>
    </p:embeddedFont>
    <p:embeddedFont>
      <p:font typeface="Gill San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.fntdata"/><Relationship Id="rId11" Type="http://schemas.openxmlformats.org/officeDocument/2006/relationships/slide" Target="slides/slide6.xml"/><Relationship Id="rId22" Type="http://schemas.openxmlformats.org/officeDocument/2006/relationships/font" Target="fonts/RobotoCondensed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Condensed-italic.fntdata"/><Relationship Id="rId13" Type="http://schemas.openxmlformats.org/officeDocument/2006/relationships/font" Target="fonts/RobotoSlab-regular.fntdata"/><Relationship Id="rId24" Type="http://schemas.openxmlformats.org/officeDocument/2006/relationships/font" Target="fonts/GillSans-bold.fntdata"/><Relationship Id="rId12" Type="http://schemas.openxmlformats.org/officeDocument/2006/relationships/slide" Target="slides/slide7.xml"/><Relationship Id="rId23" Type="http://schemas.openxmlformats.org/officeDocument/2006/relationships/font" Target="fonts/Gill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aa64a39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aa64a39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d057a81b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d057a81b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321be90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321be90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d057a81b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d057a81b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d057a81b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d057a81b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www.ttu.edu/about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s://www.youtube.com/watch?v=bsIPZOX_dDY" TargetMode="External"/><Relationship Id="rId5" Type="http://schemas.openxmlformats.org/officeDocument/2006/relationships/hyperlink" Target="http://www.youtube.com/watch?v=bsIPZOX_dDY" TargetMode="External"/><Relationship Id="rId6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Texas Tech University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College Web Tour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103975" y="388700"/>
            <a:ext cx="4854300" cy="47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b="1" lang="en" sz="7700">
                <a:solidFill>
                  <a:schemeClr val="dk1"/>
                </a:solidFill>
              </a:rPr>
              <a:t>Fri. Nov. 12th 9th and 10th Texas A&amp;M University Tour. Please check the library window for more information</a:t>
            </a:r>
            <a:endParaRPr b="1" sz="7700">
              <a:solidFill>
                <a:schemeClr val="dk1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❖"/>
            </a:pPr>
            <a:r>
              <a:rPr b="1" lang="en" sz="7700">
                <a:solidFill>
                  <a:srgbClr val="FF0000"/>
                </a:solidFill>
              </a:rPr>
              <a:t>Fri. Nov. 19th Picture Day</a:t>
            </a:r>
            <a:endParaRPr b="1" sz="7700">
              <a:solidFill>
                <a:srgbClr val="FF0000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❖"/>
            </a:pPr>
            <a:r>
              <a:rPr b="1" lang="en" sz="7700">
                <a:solidFill>
                  <a:srgbClr val="0000FF"/>
                </a:solidFill>
              </a:rPr>
              <a:t>BISD Thanksgiving Break Nov. 22-26 (You still have ACC Monday, Tuesday, and Wednesday)</a:t>
            </a:r>
            <a:endParaRPr b="1" sz="7700">
              <a:solidFill>
                <a:srgbClr val="0000FF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❖"/>
            </a:pPr>
            <a:r>
              <a:rPr b="1" lang="en" sz="7700">
                <a:solidFill>
                  <a:srgbClr val="00FF00"/>
                </a:solidFill>
              </a:rPr>
              <a:t>Sat. Dec. 4th Winter Dance All Grades are Invited</a:t>
            </a:r>
            <a:endParaRPr b="1" sz="7700">
              <a:solidFill>
                <a:srgbClr val="00FF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Web Tours</a:t>
            </a:r>
            <a:endParaRPr sz="200"/>
          </a:p>
        </p:txBody>
      </p:sp>
      <p:sp>
        <p:nvSpPr>
          <p:cNvPr id="108" name="Google Shape;108;p14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768350" y="1431000"/>
            <a:ext cx="7719600" cy="21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For the next several weeks, we will be </a:t>
            </a:r>
            <a:r>
              <a:rPr lang="en" sz="2400">
                <a:solidFill>
                  <a:schemeClr val="dk1"/>
                </a:solidFill>
              </a:rPr>
              <a:t>researching</a:t>
            </a:r>
            <a:r>
              <a:rPr lang="en" sz="2400">
                <a:solidFill>
                  <a:schemeClr val="dk1"/>
                </a:solidFill>
              </a:rPr>
              <a:t> various universities around Texas-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both public and private.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Let’s look at Texas Tech University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3028250" y="180775"/>
            <a:ext cx="5649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Texas Tech University Facts</a:t>
            </a:r>
            <a:endParaRPr sz="200"/>
          </a:p>
        </p:txBody>
      </p:sp>
      <p:sp>
        <p:nvSpPr>
          <p:cNvPr id="118" name="Google Shape;118;p15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2666650" y="1006625"/>
            <a:ext cx="6259800" cy="3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 sz="2400">
                <a:solidFill>
                  <a:schemeClr val="dk1"/>
                </a:solidFill>
              </a:rPr>
              <a:t>T</a:t>
            </a:r>
            <a:r>
              <a:rPr lang="en" sz="2400">
                <a:solidFill>
                  <a:schemeClr val="dk1"/>
                </a:solidFill>
              </a:rPr>
              <a:t>exas Tech is located in Lubbock, TX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6½ hours from CRCA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 sz="2400">
                <a:solidFill>
                  <a:schemeClr val="dk1"/>
                </a:solidFill>
              </a:rPr>
              <a:t>Texas Tech is a public university.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 sz="2400">
                <a:solidFill>
                  <a:schemeClr val="dk1"/>
                </a:solidFill>
              </a:rPr>
              <a:t>Texas Tech’s mascot is the Red Raider.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 sz="2400">
                <a:solidFill>
                  <a:schemeClr val="dk1"/>
                </a:solidFill>
              </a:rPr>
              <a:t>Mrs. Adams graduated from here. 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427" y="3010175"/>
            <a:ext cx="2068075" cy="206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00" y="1093775"/>
            <a:ext cx="2831950" cy="17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About Texas Tech </a:t>
            </a: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University</a:t>
            </a:r>
            <a:endParaRPr sz="200"/>
          </a:p>
        </p:txBody>
      </p:sp>
      <p:sp>
        <p:nvSpPr>
          <p:cNvPr id="130" name="Google Shape;130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540225" y="1065325"/>
            <a:ext cx="8329800" cy="59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Go to: </a:t>
            </a:r>
            <a:r>
              <a:rPr lang="en" sz="2200" u="sng">
                <a:solidFill>
                  <a:schemeClr val="hlink"/>
                </a:solidFill>
                <a:hlinkClick r:id="rId4"/>
              </a:rPr>
              <a:t>https://www.ttu.edu/about/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and find the answers to the following questions.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1.</a:t>
            </a:r>
            <a:r>
              <a:rPr lang="en" sz="1800">
                <a:solidFill>
                  <a:schemeClr val="dk1"/>
                </a:solidFill>
              </a:rPr>
              <a:t>How many </a:t>
            </a:r>
            <a:r>
              <a:rPr i="1" lang="en" sz="1800" u="sng">
                <a:solidFill>
                  <a:schemeClr val="dk1"/>
                </a:solidFill>
              </a:rPr>
              <a:t>undergraduate</a:t>
            </a:r>
            <a:r>
              <a:rPr lang="en" sz="1800">
                <a:solidFill>
                  <a:schemeClr val="dk1"/>
                </a:solidFill>
              </a:rPr>
              <a:t> students attend Texas Tech University?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2. Does Texas Tech also offer a law school and medical school?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3. What is the current in-state tuition?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5. How many student organizations does Texas Tech have?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6. Does Texas Tech offer a Study Abroad option?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Texas Tech University Drone Tour</a:t>
            </a:r>
            <a:endParaRPr sz="200"/>
          </a:p>
        </p:txBody>
      </p:sp>
      <p:sp>
        <p:nvSpPr>
          <p:cNvPr id="139" name="Google Shape;139;p17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465525" y="858850"/>
            <a:ext cx="8479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Now watch the following video: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https://www.youtube.com/watch?v=bsIPZOX_dDY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descr="Texas Tech University Campus Tour&#10;Shot with a 4K Drone&#10;Song: Girl - Internet&#10;&#10;Twitter: @ArdranCarr&#10;Instagram: @ArdranCarr&#10;&#10;Hope you enjoy the video!" id="143" name="Google Shape;143;p17" title="Texas Tech University Campus Tour | ⁴ᴷ⁶⁰ Drone Shot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175" y="1654225"/>
            <a:ext cx="8361650" cy="34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Prep Assignment</a:t>
            </a:r>
            <a:endParaRPr sz="1000"/>
          </a:p>
        </p:txBody>
      </p:sp>
      <p:sp>
        <p:nvSpPr>
          <p:cNvPr id="150" name="Google Shape;150;p18"/>
          <p:cNvSpPr txBox="1"/>
          <p:nvPr/>
        </p:nvSpPr>
        <p:spPr>
          <a:xfrm>
            <a:off x="992775" y="1419775"/>
            <a:ext cx="74247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 is one thing you liked or disliked about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Texas Tech University?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